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8" r:id="rId7"/>
    <p:sldId id="263" r:id="rId8"/>
    <p:sldId id="264" r:id="rId9"/>
    <p:sldId id="269" r:id="rId10"/>
    <p:sldId id="266" r:id="rId11"/>
    <p:sldId id="271" r:id="rId12"/>
    <p:sldId id="270" r:id="rId13"/>
    <p:sldId id="272" r:id="rId14"/>
    <p:sldId id="267" r:id="rId15"/>
    <p:sldId id="273" r:id="rId16"/>
    <p:sldId id="274" r:id="rId17"/>
    <p:sldId id="275" r:id="rId18"/>
    <p:sldId id="265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35AB3D1-D648-4373-A52A-794039B576D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E34A735-0B1D-4E25-9D8D-D9ABB824D5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0680" y="1203960"/>
            <a:ext cx="726948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«Использование консоли «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Xbox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360»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и системы «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Kinect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» в образовательной деятельности ДОО»</a:t>
            </a:r>
          </a:p>
          <a:p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Выполнили: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Ромакер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А.М. инструктор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               по физической культуре,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Курбакова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О.П.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                  старший воспитатель</a:t>
            </a: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                                                  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1\Desktop\Приставка-СОРЕВНОВАНИЯ\20250310_094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36" y="304800"/>
            <a:ext cx="3564758" cy="2673568"/>
          </a:xfrm>
          <a:prstGeom prst="rect">
            <a:avLst/>
          </a:prstGeom>
          <a:noFill/>
        </p:spPr>
      </p:pic>
      <p:pic>
        <p:nvPicPr>
          <p:cNvPr id="3075" name="Picture 3" descr="C:\Users\1\Desktop\Приставка-СОРЕВНОВАНИЯ\20250312_12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93652" y="1798319"/>
            <a:ext cx="3606799" cy="2705099"/>
          </a:xfrm>
          <a:prstGeom prst="rect">
            <a:avLst/>
          </a:prstGeom>
          <a:noFill/>
        </p:spPr>
      </p:pic>
      <p:pic>
        <p:nvPicPr>
          <p:cNvPr id="3076" name="Picture 4" descr="C:\Users\1\Desktop\Приставка-СОРЕВНОВАНИЯ\20250310_093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5560" y="4053839"/>
            <a:ext cx="3528847" cy="2646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4" y="320041"/>
            <a:ext cx="3193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Игра « Приключения»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1\Desktop\20250313_113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113" y="833733"/>
            <a:ext cx="4062647" cy="2381907"/>
          </a:xfrm>
          <a:prstGeom prst="rect">
            <a:avLst/>
          </a:prstGeom>
          <a:noFill/>
        </p:spPr>
      </p:pic>
      <p:pic>
        <p:nvPicPr>
          <p:cNvPr id="4099" name="Picture 3" descr="C:\Users\1\Desktop\20250319_124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423011"/>
            <a:ext cx="3304713" cy="3191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 descr="C:\Users\1\Desktop\Приставка-игра-РЫБКИ\20250320_10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747" y="1"/>
            <a:ext cx="3174756" cy="2910840"/>
          </a:xfrm>
          <a:prstGeom prst="rect">
            <a:avLst/>
          </a:prstGeom>
          <a:noFill/>
        </p:spPr>
      </p:pic>
      <p:pic>
        <p:nvPicPr>
          <p:cNvPr id="5123" name="Picture 3" descr="C:\Users\1\Desktop\Приставка-игра-РЫБКИ\20250320_10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856" y="1112520"/>
            <a:ext cx="2966144" cy="3314172"/>
          </a:xfrm>
          <a:prstGeom prst="rect">
            <a:avLst/>
          </a:prstGeom>
          <a:noFill/>
        </p:spPr>
      </p:pic>
      <p:pic>
        <p:nvPicPr>
          <p:cNvPr id="5124" name="Picture 4" descr="C:\Users\1\Desktop\Приставка-игра-РЫБКИ\20250320_102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3685" y="3718560"/>
            <a:ext cx="3694876" cy="2926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1\Desktop\Приставка-игра-СПЛАВ ПО РЕКЕ\20250320_101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553" y="204426"/>
            <a:ext cx="3151527" cy="2363645"/>
          </a:xfrm>
          <a:prstGeom prst="rect">
            <a:avLst/>
          </a:prstGeom>
          <a:noFill/>
        </p:spPr>
      </p:pic>
      <p:pic>
        <p:nvPicPr>
          <p:cNvPr id="1027" name="Picture 3" descr="C:\Users\1\Desktop\Приставка-игра-СПЛАВ ПО РЕКЕ\20250319_122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80" y="4125706"/>
            <a:ext cx="3185160" cy="2388870"/>
          </a:xfrm>
          <a:prstGeom prst="rect">
            <a:avLst/>
          </a:prstGeom>
          <a:noFill/>
        </p:spPr>
      </p:pic>
      <p:pic>
        <p:nvPicPr>
          <p:cNvPr id="6145" name="Picture 1" descr="C:\Users\1\Desktop\IMG-20221018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240" y="243840"/>
            <a:ext cx="2362200" cy="3070860"/>
          </a:xfrm>
          <a:prstGeom prst="rect">
            <a:avLst/>
          </a:prstGeom>
          <a:noFill/>
        </p:spPr>
      </p:pic>
      <p:pic>
        <p:nvPicPr>
          <p:cNvPr id="6146" name="Picture 2" descr="C:\Users\1\Desktop\IMG-20221018-WA0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0830" y="2733439"/>
            <a:ext cx="2609850" cy="381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12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1\Desktop\Приставка -игра-КОСМ.ПУЗЫРИ\20250320_10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680" y="441960"/>
            <a:ext cx="3149600" cy="2362200"/>
          </a:xfrm>
          <a:prstGeom prst="rect">
            <a:avLst/>
          </a:prstGeom>
          <a:noFill/>
        </p:spPr>
      </p:pic>
      <p:pic>
        <p:nvPicPr>
          <p:cNvPr id="2051" name="Picture 3" descr="C:\Users\1\Desktop\Приставка -игра-КОСМ.ПУЗЫРИ\20250320_103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97280"/>
            <a:ext cx="2937949" cy="2219784"/>
          </a:xfrm>
          <a:prstGeom prst="rect">
            <a:avLst/>
          </a:prstGeom>
          <a:noFill/>
        </p:spPr>
      </p:pic>
      <p:pic>
        <p:nvPicPr>
          <p:cNvPr id="2052" name="Picture 4" descr="C:\Users\1\Desktop\Приставка -игра-КОСМ.ПУЗЫРИ\20250320_103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279" y="4038601"/>
            <a:ext cx="3474721" cy="2606040"/>
          </a:xfrm>
          <a:prstGeom prst="rect">
            <a:avLst/>
          </a:prstGeom>
          <a:noFill/>
        </p:spPr>
      </p:pic>
      <p:pic>
        <p:nvPicPr>
          <p:cNvPr id="2053" name="Picture 5" descr="C:\Users\1\Desktop\Приставка -игра-КОСМ.ПУЗЫРИ\20250320_103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280" y="3169920"/>
            <a:ext cx="3306645" cy="264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198121"/>
            <a:ext cx="4400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Игра – «Центральный танец»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1\Desktop\Приставка-ТАНЦЫ\20250313_11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4278" y="838200"/>
            <a:ext cx="3004031" cy="2253023"/>
          </a:xfrm>
          <a:prstGeom prst="rect">
            <a:avLst/>
          </a:prstGeom>
          <a:noFill/>
        </p:spPr>
      </p:pic>
      <p:pic>
        <p:nvPicPr>
          <p:cNvPr id="3075" name="Picture 3" descr="C:\Users\1\Desktop\Приставка-ТАНЦЫ\20250313_115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814" y="1365161"/>
            <a:ext cx="3422345" cy="2566759"/>
          </a:xfrm>
          <a:prstGeom prst="rect">
            <a:avLst/>
          </a:prstGeom>
          <a:noFill/>
        </p:spPr>
      </p:pic>
      <p:pic>
        <p:nvPicPr>
          <p:cNvPr id="3076" name="Picture 4" descr="C:\Users\1\Desktop\Приставка-ТАНЦЫ\20250313_115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0781" y="4085241"/>
            <a:ext cx="3432852" cy="2574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12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1\Desktop\Приставка-ТАНЦЫ\20250313_12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282" y="362443"/>
            <a:ext cx="2513598" cy="2895499"/>
          </a:xfrm>
          <a:prstGeom prst="rect">
            <a:avLst/>
          </a:prstGeom>
          <a:noFill/>
        </p:spPr>
      </p:pic>
      <p:pic>
        <p:nvPicPr>
          <p:cNvPr id="4099" name="Picture 3" descr="C:\Users\1\Desktop\Приставка-ТАНЦЫ\20250313_12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105" y="670560"/>
            <a:ext cx="3081374" cy="5529754"/>
          </a:xfrm>
          <a:prstGeom prst="rect">
            <a:avLst/>
          </a:prstGeom>
          <a:noFill/>
        </p:spPr>
      </p:pic>
      <p:pic>
        <p:nvPicPr>
          <p:cNvPr id="4100" name="Picture 4" descr="C:\Users\1\Desktop\Приставка-ТАНЦЫ\20250313_120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050278" y="3403466"/>
            <a:ext cx="2590801" cy="3254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6440" y="189187"/>
            <a:ext cx="71475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Применение игровой консоли в физическом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воспитании детей дошкольного возраста позволило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добиться определённых успехов у детей:</a:t>
            </a:r>
          </a:p>
          <a:p>
            <a:endParaRPr lang="ru-RU" sz="2800" b="1" dirty="0">
              <a:solidFill>
                <a:srgbClr val="C0000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4560" y="2071912"/>
            <a:ext cx="6675120" cy="34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Сформировались представления о возможностях своего тела, о необходимости поддержания здоровья.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Сформировались представлений о некоторых видах спорта;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Сформировался у дошкольников устойчивый интерес к играм с элементами спорта, спортивным упражнениям, желание использовать их в самостоятельной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Обогатился двигательный опыт дошкольников новыми двигательными действиями;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дошкольников воспитались положительные морально-волевые качества в играх;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Формировались привычки к здоровому образу жизни.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5412" y="1783080"/>
            <a:ext cx="4222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Спасибо за</a:t>
            </a:r>
          </a:p>
          <a:p>
            <a:pPr algn="ctr"/>
            <a:r>
              <a:rPr lang="ru-RU" sz="7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7921" y="259080"/>
            <a:ext cx="5852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b="1" i="1" dirty="0" smtClean="0"/>
          </a:p>
          <a:p>
            <a:pPr algn="r"/>
            <a:r>
              <a:rPr lang="ru-RU" sz="3200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сегодня мы будем учить так, как учили вчера,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украдем у детей завтра.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2072640"/>
            <a:ext cx="69433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консоли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Xbox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360 и системы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Kinect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физическом развитии дошкольников.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уровень мотивации детей; развивать координацию движений; способствовать совершенствованию ловкости, быстроты реакции   при выполнении игр и игровых упражнений; формировать привычку к здоровому образу жизни; обогащать двигательный опыт детей, активизировать и развивать двигательную активность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1" y="559189"/>
            <a:ext cx="5834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Консоль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Xbox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360 и система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Kinect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имеет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ряд преимуществ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 перед  традиционными средствами обучения:</a:t>
            </a:r>
            <a:endParaRPr lang="ru-RU" sz="24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7004276" cy="4264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даёт возможность расширения использования электронных средств обучения, так как они передают информацию быстрее;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движения, звук, мультипликация надолго привлекает внимание детей и способствует повышению у них интереса к изучаемому материалу. Высокая динамика занятия способствует эффективному усвоению материала, развитию памяти, воображения, творчества детей;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1761" y="559189"/>
            <a:ext cx="6248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Игровая консоль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Xbox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360 и бесконтактный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сенсорный контролёр 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Kinect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.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562" y="2941320"/>
            <a:ext cx="4544173" cy="3344228"/>
          </a:xfrm>
          <a:prstGeom prst="rect">
            <a:avLst/>
          </a:prstGeom>
          <a:noFill/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800" y="1569720"/>
            <a:ext cx="3427893" cy="1478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1" descr="C:\Users\1\Desktop\20250310_09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63880"/>
            <a:ext cx="3398520" cy="3095116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938" y="4122024"/>
            <a:ext cx="3385381" cy="250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C:\Users\1\Desktop\20250310_093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9760" y="1708733"/>
            <a:ext cx="2865120" cy="3506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12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0840" y="518160"/>
            <a:ext cx="3947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Иг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ahoma" panose="020B0604030504040204" pitchFamily="34" charset="0"/>
                <a:cs typeface="Segoe UI" pitchFamily="34" charset="0"/>
              </a:rPr>
              <a:t>ра «Спорт»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ea typeface="Tahoma" panose="020B0604030504040204" pitchFamily="34" charset="0"/>
              <a:cs typeface="Segoe UI" pitchFamily="34" charset="0"/>
            </a:endParaRPr>
          </a:p>
        </p:txBody>
      </p:sp>
      <p:pic>
        <p:nvPicPr>
          <p:cNvPr id="3074" name="Picture 2" descr="C:\Users\1\Desktop\20250313_113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202" y="1249680"/>
            <a:ext cx="4437517" cy="2360623"/>
          </a:xfrm>
          <a:prstGeom prst="rect">
            <a:avLst/>
          </a:prstGeom>
          <a:noFill/>
        </p:spPr>
      </p:pic>
      <p:pic>
        <p:nvPicPr>
          <p:cNvPr id="3075" name="Picture 3" descr="C:\Users\1\Desktop\20250312_113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880" y="3685612"/>
            <a:ext cx="4471807" cy="292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2280" y="304800"/>
            <a:ext cx="364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Иг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ahoma" panose="020B0604030504040204" pitchFamily="34" charset="0"/>
                <a:cs typeface="Segoe UI" pitchFamily="34" charset="0"/>
              </a:rPr>
              <a:t>ра «Спорт»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ea typeface="Tahoma" panose="020B0604030504040204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2209800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1\Desktop\Приставка-виды СПОРТА\20250313_123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054" y="1030225"/>
            <a:ext cx="2446986" cy="2779775"/>
          </a:xfrm>
          <a:prstGeom prst="rect">
            <a:avLst/>
          </a:prstGeom>
          <a:noFill/>
        </p:spPr>
      </p:pic>
      <p:pic>
        <p:nvPicPr>
          <p:cNvPr id="2051" name="Picture 3" descr="C:\Users\1\Desktop\Приставка-виды СПОРТА\20250313_122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040" y="3957028"/>
            <a:ext cx="3365128" cy="2900972"/>
          </a:xfrm>
          <a:prstGeom prst="rect">
            <a:avLst/>
          </a:prstGeom>
          <a:noFill/>
        </p:spPr>
      </p:pic>
      <p:pic>
        <p:nvPicPr>
          <p:cNvPr id="2" name="Picture 2" descr="C:\Users\1\Desktop\Приставка-виды СПОРТА\20250310_100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408" y="1036319"/>
            <a:ext cx="3718562" cy="278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9765" y="7115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2165" y="8639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1\Desktop\Приставка-виды СПОРТА\20250311_12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51" y="335281"/>
            <a:ext cx="2586330" cy="3154679"/>
          </a:xfrm>
          <a:prstGeom prst="rect">
            <a:avLst/>
          </a:prstGeom>
          <a:noFill/>
        </p:spPr>
      </p:pic>
      <p:pic>
        <p:nvPicPr>
          <p:cNvPr id="4099" name="Picture 3" descr="C:\Users\1\Desktop\Приставка-виды СПОРТА\20250313_121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7480" y="304801"/>
            <a:ext cx="2697480" cy="3172236"/>
          </a:xfrm>
          <a:prstGeom prst="rect">
            <a:avLst/>
          </a:prstGeom>
          <a:noFill/>
        </p:spPr>
      </p:pic>
      <p:pic>
        <p:nvPicPr>
          <p:cNvPr id="4100" name="Picture 4" descr="C:\Users\1\Desktop\Приставка-виды СПОРТА\20250313_122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63240" y="3618978"/>
            <a:ext cx="2306485" cy="2918982"/>
          </a:xfrm>
          <a:prstGeom prst="rect">
            <a:avLst/>
          </a:prstGeom>
          <a:noFill/>
        </p:spPr>
      </p:pic>
      <p:pic>
        <p:nvPicPr>
          <p:cNvPr id="4101" name="Picture 5" descr="C:\Users\1\Desktop\Приставка-виды СПОРТА\20250310_094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6706" y="3597981"/>
            <a:ext cx="2397654" cy="2955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1\Desktop\Приставка-виды СПОРТА\20250310_10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1"/>
            <a:ext cx="2727960" cy="2851628"/>
          </a:xfrm>
          <a:prstGeom prst="rect">
            <a:avLst/>
          </a:prstGeom>
          <a:noFill/>
        </p:spPr>
      </p:pic>
      <p:pic>
        <p:nvPicPr>
          <p:cNvPr id="5123" name="Picture 3" descr="C:\Users\1\Desktop\Приставка-виды СПОРТА\20250310_10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209" y="3901440"/>
            <a:ext cx="3346843" cy="2510132"/>
          </a:xfrm>
          <a:prstGeom prst="rect">
            <a:avLst/>
          </a:prstGeom>
          <a:noFill/>
        </p:spPr>
      </p:pic>
      <p:pic>
        <p:nvPicPr>
          <p:cNvPr id="5124" name="Picture 4" descr="C:\Users\1\Desktop\Приставка-виды СПОРТА\20250312_114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04312" y="625970"/>
            <a:ext cx="3270912" cy="2453184"/>
          </a:xfrm>
          <a:prstGeom prst="rect">
            <a:avLst/>
          </a:prstGeom>
          <a:noFill/>
        </p:spPr>
      </p:pic>
      <p:pic>
        <p:nvPicPr>
          <p:cNvPr id="1026" name="Picture 2" descr="C:\Users\1\Desktop\Приставка-виды СПОРТА\20250312_1156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1280" y="3673905"/>
            <a:ext cx="2512949" cy="298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315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79</cp:revision>
  <dcterms:created xsi:type="dcterms:W3CDTF">2013-11-19T05:52:05Z</dcterms:created>
  <dcterms:modified xsi:type="dcterms:W3CDTF">2025-03-25T03:06:20Z</dcterms:modified>
</cp:coreProperties>
</file>