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1" r:id="rId6"/>
    <p:sldId id="262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8" name="Picture 14" descr="https://avatanplus.com/files/resources/mid/5b6575f2372951650454ba3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8118" y="-1129352"/>
            <a:ext cx="6841702" cy="91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.pinimg.com/originals/7b/ea/96/7bea969f39654a1204f26e03da693fd8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" y="10138"/>
            <a:ext cx="1017698" cy="19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s://i.pinimg.com/originals/7b/ea/96/7bea969f39654a1204f26e03da693fd8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374" y="4098300"/>
            <a:ext cx="1472990" cy="2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124744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филиале МБДОУ «Детский сад № 43» – «детский сад № 41»  организована работа  3-х  семейных гостиных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584" y="2443537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данной формы работы: добиться высокого уровня взаимодействия детского сада и семьи путем активного участия родителей в педагогическом процессе; гармонизация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родительских отношений.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 родителей способности понять потребности ребёнка, сделать его счастливым; умение видеть перспективы его развития;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 детей уверенности в себе и в своих силах, а так же позитивного отношения к себе, взрослым и к окружающему миру.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формирование у родителей осознанного отношения к собственным взглядам и установкам в воспитании ребенка;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поддержание интереса родителей к внутреннему миру своего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\Desktop\Забавушки\День отца 23\WhatsApp Image 2023-10-19 at 15.07.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419311" cy="192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Забавушки\День отца 23\WhatsApp Image 2023-10-19 at 15.07.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63" y="1832486"/>
            <a:ext cx="3542335" cy="199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128792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День защитника Отечества и 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День отца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026" name="Picture 2" descr="C:\Users\Админ\Desktop\Забавушки\23 февраля 23\IMG-20230227-WA00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8960"/>
            <a:ext cx="2345308" cy="312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Забавушки\Пасха 23\photo_2023-05-28_17-24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63284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Поддерживаем народные традиции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Праздник Пасхи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50" name="Picture 2" descr="C:\Users\Админ\Desktop\Забавушки\Пасха 23\photo_2023-05-28_17-24-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\Desktop\Забавушки\Пасха 23\photo_2023-05-28_17-25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4139952" cy="232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Забавушки\Иван Купала 23\photo_5289624100928606235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952328" cy="226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4776" cy="868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 Ивана Купалы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074" name="Picture 2" descr="C:\Users\Админ\Desktop\Забавушки\Иван Купала 23\photo_5289624100928606234_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376264" cy="311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дмин\Desktop\Забавушки\Иван Купала 23\photo_5289624100928606231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068" y="1556792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\Desktop\Забавушки\Осень 23\WhatsApp Image 2023-09-15 at 12.42.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дмин\Desktop\Забавушки\Осень 23\WhatsApp Image 2023-09-15 at 12.40.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\Desktop\Забавушки\Осень 23\WhatsApp Image 2023-09-15 at 12.39.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56784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Осенины</a:t>
            </a:r>
            <a:r>
              <a:rPr lang="ru-RU" sz="2400" b="1" dirty="0" smtClean="0">
                <a:latin typeface="Monotype Corsiva" pitchFamily="66" charset="0"/>
              </a:rPr>
              <a:t> – праздник  урожая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098" name="Picture 2" descr="C:\Users\Админ\Desktop\Забавушки\Осень 23\WhatsApp Image 2023-09-15 at 12.07.05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852936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\Desktop\Забавушки\Новый год 23\WhatsApp Image 2023-12-28 at 08.45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335188" cy="31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дмин\Desktop\Забавушки\Новый год 23\WhatsApp Image 2023-12-28 at 08.45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335188" cy="31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5678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 конечно, самый любимый праздник – Новый год!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122" name="Picture 2" descr="C:\Users\Админ\Desktop\Забавушки\Новый год 23\WhatsApp Image 2023-12-28 at 08.44.09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3161325" cy="237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-U\Desktop\57c53c46-ed7e-4579-a27f-57073787eff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4185"/>
          <a:stretch/>
        </p:blipFill>
        <p:spPr bwMode="auto">
          <a:xfrm>
            <a:off x="971600" y="3212976"/>
            <a:ext cx="3312368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C:\Users\Home-U\Desktop\a4819ef1-a1c7-415e-8fc5-3420e69716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2077" b="1800"/>
          <a:stretch/>
        </p:blipFill>
        <p:spPr bwMode="auto">
          <a:xfrm>
            <a:off x="5652120" y="3212976"/>
            <a:ext cx="2439342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20486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Анкетирование «Какое место в семье занимает народное творчество?»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34888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Мастер- класс «Народная игрушка»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052736"/>
            <a:ext cx="864399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7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«Семейная гостиная»</a:t>
            </a:r>
            <a:br>
              <a:rPr kumimoji="0" lang="ru-RU" sz="7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7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7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Рукотворушка</a:t>
            </a:r>
            <a:r>
              <a:rPr kumimoji="0" lang="ru-RU" sz="7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7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7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Сергей\Desktop\IMG_20221116_16061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20802"/>
          <a:stretch/>
        </p:blipFill>
        <p:spPr bwMode="auto">
          <a:xfrm>
            <a:off x="1187624" y="1412776"/>
            <a:ext cx="2952328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C:\Users\Сергей\Desktop\IMG_20221116_1605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21560"/>
          <a:stretch/>
        </p:blipFill>
        <p:spPr bwMode="auto">
          <a:xfrm>
            <a:off x="5220072" y="1340768"/>
            <a:ext cx="2880320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«Делимся семейным опытом. В каждой семье свои традиции»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Рисунок 6" descr="C:\Users\Home-U\Desktop\62e42fee-fdbb-44e4-91f7-d4901ec755e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6667"/>
          <a:stretch/>
        </p:blipFill>
        <p:spPr bwMode="auto">
          <a:xfrm>
            <a:off x="3203848" y="4077072"/>
            <a:ext cx="2376264" cy="2018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8" y="37170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Творческий конкурс «Светлая пасха»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072362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003232" cy="194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Конкурсы творческих работ и выставки: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« Детский валенок», «Народная игрушка»,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«Светлое Воскресение».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1026" name="Picture 2" descr="E:\фото бир\IMG-20240111-WA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2438012" cy="182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бир\IMG_20230418_13570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1783100" cy="235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бир\IMG-20240111-WA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6952"/>
            <a:ext cx="1625404" cy="216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8367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«Семейная гостиная»</a:t>
            </a:r>
            <a:b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«Бирюльки»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</a:br>
            <a:endParaRPr lang="ru-RU" u="sng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Организованы и проведены развлечения: «Кот Мурлыка». Досуг: «Валенки»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E:\фото бир\IMG-20230609-WA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388942" cy="2533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14127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Разработан детско-родительский проект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«Русская матрешка»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3" descr="E:\фото бир\IMG_20230504_18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2016224" cy="369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672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Для родителей мастер –класс: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«Народная кукла из бумаги сложенной гармошкой», «Игрушка-погремушка в народном стиле»,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посиделки «Русская избушка».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4" name="Picture 2" descr="E:\фото бир\IMG-20240111-WA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2427720" cy="242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фото бир\IMG-20240111-WA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2567208" cy="256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фото бир\IMG-20240111-WA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2492920" cy="249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4aac3a4-68fd-41b6-9c5e-8187ab6f3d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397176" cy="254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62823d5e-2153-4619-883f-8347a5bf28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521200" cy="264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:\фото бир\IMG-20240111-WA0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438500" cy="34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560840" cy="7829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 течение года родители активно привлекаются к участию  праздниках и развлечениях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026" name="Picture 2" descr="C:\Users\Админ\Desktop\Забавушки\День отца 23\WhatsApp Image 2023-10-19 at 15.07.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636912"/>
            <a:ext cx="3404196" cy="255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Забавушки\Пасха 23\photo_2023-05-28_17-25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672408" cy="236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620689"/>
            <a:ext cx="6707088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«Семейная гостиная»</a:t>
            </a:r>
            <a:br>
              <a:rPr kumimoji="0" lang="ru-RU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Забавушки</a:t>
            </a:r>
            <a:r>
              <a:rPr kumimoji="0" lang="ru-RU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Забавушки\День матери 23\WhatsApp Image 2024-01-11 at 13.30.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312368" cy="226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\Desktop\Забавушки\8 марта 23\Screenshot_2023-05-29-09-29-32-599_com.whatsapp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396810" cy="206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8407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8 марта и День матери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50" name="Picture 2" descr="C:\Users\Админ\Desktop\Забавушки\8 марта 23\WhatsApp Image 2023-05-29 at 09.27.51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824989"/>
            <a:ext cx="1804772" cy="403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146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 Конкурсы творческих работ и выставки:  « Детский валенок», «Народная игрушка»,  «Светлое Воскресение».</vt:lpstr>
      <vt:lpstr> </vt:lpstr>
      <vt:lpstr>  </vt:lpstr>
      <vt:lpstr>Слайд 7</vt:lpstr>
      <vt:lpstr>В течение года родители активно привлекаются к участию  праздниках и развлечениях</vt:lpstr>
      <vt:lpstr>8 марта и День матери</vt:lpstr>
      <vt:lpstr>День защитника Отечества и  День отца</vt:lpstr>
      <vt:lpstr>Поддерживаем народные традиции Праздник Пасхи</vt:lpstr>
      <vt:lpstr>Праздник Ивана Купалы</vt:lpstr>
      <vt:lpstr>Осенины – праздник  урожая</vt:lpstr>
      <vt:lpstr>И конечно, самый любимый праздник – Новый год!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2019-10-31T11:32:22Z</dcterms:created>
  <dcterms:modified xsi:type="dcterms:W3CDTF">2024-02-22T02:22:25Z</dcterms:modified>
</cp:coreProperties>
</file>