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7" r:id="rId5"/>
    <p:sldId id="258" r:id="rId6"/>
    <p:sldId id="260" r:id="rId7"/>
    <p:sldId id="269" r:id="rId8"/>
    <p:sldId id="270" r:id="rId9"/>
    <p:sldId id="261" r:id="rId10"/>
    <p:sldId id="262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C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4" descr="C:\Users\Lidia\Desktop\МК Фокина ШАБЛОНЫ\чтение\кот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68344" y="3811096"/>
            <a:ext cx="1198443" cy="279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12" y="116632"/>
            <a:ext cx="8712968" cy="6624736"/>
          </a:xfrm>
          <a:prstGeom prst="rect">
            <a:avLst/>
          </a:prstGeom>
          <a:noFill/>
          <a:ln w="571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scene3d>
            <a:camera prst="orthographicFront"/>
            <a:lightRig rig="sunset" dir="t"/>
          </a:scene3d>
          <a:sp3d extrusionH="127000" contourW="44450">
            <a:bevelT w="63500"/>
            <a:bevelB w="63500"/>
            <a:extrusionClr>
              <a:srgbClr val="FF0000"/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 descr="C:\Users\Lidia\Desktop\МК Фокина ШАБЛОНЫ\чтение\лис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3893223"/>
            <a:ext cx="1736004" cy="269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07121" y="6450443"/>
            <a:ext cx="1595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BC5463"/>
                </a:solidFill>
              </a:rPr>
              <a:t>http://mykids.ucoz.ru/</a:t>
            </a:r>
            <a:endParaRPr lang="uk-UA" sz="1200" dirty="0">
              <a:solidFill>
                <a:srgbClr val="BC546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C:\Users\Lidia\Desktop\МК Фокина ШАБЛОНЫ\чтение\кр шапочк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02120" y="188640"/>
            <a:ext cx="185239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12" y="116632"/>
            <a:ext cx="8712968" cy="6624736"/>
          </a:xfrm>
          <a:prstGeom prst="rect">
            <a:avLst/>
          </a:prstGeom>
          <a:noFill/>
          <a:ln w="571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scene3d>
            <a:camera prst="orthographicFront"/>
            <a:lightRig rig="sunset" dir="t"/>
          </a:scene3d>
          <a:sp3d extrusionH="127000" contourW="44450">
            <a:bevelT w="63500"/>
            <a:bevelB w="63500"/>
            <a:extrusionClr>
              <a:srgbClr val="FF0000"/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07121" y="6450443"/>
            <a:ext cx="1595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BC5463"/>
                </a:solidFill>
              </a:rPr>
              <a:t>http://mykids.ucoz.ru/</a:t>
            </a:r>
            <a:endParaRPr lang="uk-UA" sz="1200" dirty="0">
              <a:solidFill>
                <a:srgbClr val="BC5463"/>
              </a:solidFill>
            </a:endParaRPr>
          </a:p>
        </p:txBody>
      </p:sp>
      <p:pic>
        <p:nvPicPr>
          <p:cNvPr id="1026" name="Picture 2" descr="C:\Users\Lidia\Desktop\МК Фокина ШАБЛОНЫ\чтение\колобок 2ъ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36888"/>
            <a:ext cx="2592288" cy="165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548680"/>
            <a:ext cx="756084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1600" dirty="0">
              <a:solidFill>
                <a:srgbClr val="FF0000"/>
              </a:solidFill>
              <a:latin typeface="AGCrownStyle" pitchFamily="2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51519" y="584523"/>
            <a:ext cx="8570773" cy="40934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ru-RU" sz="2000" i="1" cap="none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endParaRPr lang="ru-RU" i="1" cap="none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ru-RU" i="1" cap="none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</a:p>
          <a:p>
            <a:pPr marL="0" indent="0" algn="ctr"/>
            <a:r>
              <a:rPr lang="ru-RU" i="1" cap="none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КУЛЬТУРНО-ГИГИЕНИЧЕСКИХ </a:t>
            </a:r>
          </a:p>
          <a:p>
            <a:pPr marL="0" indent="0" algn="ctr"/>
            <a:r>
              <a:rPr lang="ru-RU" i="1" cap="none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У ДЕТЕЙ ДОШКОЛЬНОГО ВОЗРАСТА</a:t>
            </a:r>
          </a:p>
          <a:p>
            <a:pPr marL="0" indent="0" algn="ctr"/>
            <a:r>
              <a:rPr lang="ru-RU" i="1" cap="none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ПРИЕМЕ ПИЩИ</a:t>
            </a:r>
            <a:endParaRPr lang="ru-RU" i="1" cap="none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1585226" y="6092767"/>
            <a:ext cx="5832648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Славгород - 2021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27128" y="4797152"/>
            <a:ext cx="322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3548" y="476672"/>
            <a:ext cx="85389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Условия воспитания положительного отношения к еде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•удобное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расположение столов, эстетически приятная сервировка и подача блюд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•благоприятный психологический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климат, доброжелательное и внимательное отношение взрослых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•разъяснение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необходимости рационального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питания;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•исключение агрессивных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воздействия;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•постепенное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приучение ребенка к нужной норме в еде;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•оказание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помощи в кормлении, при этом предоставляя возможность проявлять самостоятельность;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•позволить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детям запивать пищу компотом, киселём, соком или просто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тогда они охотно едят;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•во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 приема пищи педагогу целесообразно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находиться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столом вместе 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35766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0282" y="404664"/>
            <a:ext cx="825617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Порядок действий по организации приема пищи:</a:t>
            </a:r>
          </a:p>
          <a:p>
            <a:pPr algn="just">
              <a:buFontTx/>
              <a:buAutoNum type="arabicPeriod"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 приему пищи.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Соблюдение гигиенических требований (мебель расставлена удобно в соответствии с ростом детей; столы промыть горячей водой с мылом. Помощник воспитателя обязан тщательно вымыть руки, надеть специальную одежду, проветрить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помещение)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eriod" startAt="2"/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Гигиенические процедуры: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правил мытья рук; игры-соревнования (старший возраст); самоконтроль детей; оценка деятельности. </a:t>
            </a:r>
          </a:p>
          <a:p>
            <a:pPr algn="just">
              <a:buFontTx/>
              <a:buAutoNum type="arabicPeriod" startAt="3"/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Сервировка стола: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организация дежурства;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объявление его детям;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внимания детей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эстетичному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столов, соблюдение правильной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осанки.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 startAt="4"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Прием пищи.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Индивидуальная работа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культуры еды; обучение правилам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этикета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оценка деятельности.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ДЕЖУРСТВА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ОБЩИЕ ТРЕБОВАНИЯ: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дежурство носит характер поручений;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единство требований со стороны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их помощника;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обязательно выполнение гигиенических процедур, наличие привлекательной формы для дежурных (фартук, колпачок);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назначают по 1 дежурному для каждого стола;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поощрение и благодарность за помощь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МЛАДШИЙ ВОЗРАСТ: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концу года можно повесить «Доску дежурств»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научить детей пользоваться ею;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раскладывание на столе ложек,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салфетниц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хлебниц.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СРЕДНИЙ ВОЗРАСТ: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сервировка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стола под руководством взрослого;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уборка использованных салфеток;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составление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посуды после приема пищи стопкой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центре стола.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СТАРШИЙ ВОЗРАСТ: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сервировка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стола (самостоятельно под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присмотром 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взрослого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размещение бумажных салфеток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салфетницах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скручивание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трубочки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нарезание, складывание);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уборка грязной посуды и использованных салфеток.</a:t>
            </a:r>
          </a:p>
        </p:txBody>
      </p:sp>
    </p:spTree>
    <p:extLst>
      <p:ext uri="{BB962C8B-B14F-4D97-AF65-F5344CB8AC3E}">
        <p14:creationId xmlns:p14="http://schemas.microsoft.com/office/powerpoint/2010/main" val="28583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5618" y="404664"/>
            <a:ext cx="8442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Очень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воспитывать у ребёнка привычку к чистоте, аккуратности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правильно усвоить необходимые навыки и умения, не выполняя эти действия за ребёнка.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Поощрять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детей, но в тоже время обязательно проверять, правильно ли ребёнок всё сделал. Усвоение того или иного навыка детьми требует времени, поэтому задача его формирования может относиться не к одному, а к нескольким годам жизни ребёнка.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Хорошо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сформированные в дошкольном возрасте навыки и привычки сохраняются на всю жизнь и выполняются ребёнком легко, с удовольствием и быстро. </a:t>
            </a:r>
          </a:p>
        </p:txBody>
      </p:sp>
    </p:spTree>
    <p:extLst>
      <p:ext uri="{BB962C8B-B14F-4D97-AF65-F5344CB8AC3E}">
        <p14:creationId xmlns:p14="http://schemas.microsoft.com/office/powerpoint/2010/main" val="40483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836712"/>
            <a:ext cx="8208912" cy="417646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9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Профессиональная обязанность воспитателя детского сада </a:t>
            </a:r>
            <a:r>
              <a:rPr lang="ru-RU" sz="39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39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– </a:t>
            </a:r>
            <a:r>
              <a:rPr lang="ru-RU" sz="39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обучить ребенка правилам поведения за столом. </a:t>
            </a:r>
            <a:r>
              <a:rPr lang="ru-RU" sz="39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3900" b="1" dirty="0">
              <a:solidFill>
                <a:srgbClr val="C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9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Это </a:t>
            </a:r>
            <a:r>
              <a:rPr lang="ru-RU" sz="39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обучение происходит как на специально организованных занятиях, так и во время приема пищи.</a:t>
            </a: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70893"/>
            <a:ext cx="2988833" cy="244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1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младшая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 (3 -4 года)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552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навыки поведения за столом: умение правильно пользоваться столовой и чайной ложками,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вилкой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(вилкой – со второй половины года),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крошить хлеб,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пережевывать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пищу с закрытым ртом,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 с полным ртом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122" y="260648"/>
            <a:ext cx="8352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очень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внимательны,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своими репликами 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пище можно говорить только хорошо. Во время еды всё должно быть сосредоточено на этом процессе, для ребёнка это довольно-таки сложное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(каждого в отдельности и всех вместе) за аккуратность, неторопливость, культурные навыки, дружелюбное спокойное общение во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еды.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фиксируйте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еды внимание детей на неудачах (только в крайних случаях,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опасно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здоровья),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запоминайте,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что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не получается,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потом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задать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правильный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действий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62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12968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(4 -5 лет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навыки аккуратного приема пищи: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 пищу понемногу,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пережевывать,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бесшумно,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пользоваться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столовыми приборами (ложка, вилка),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салфеткой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полоскать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 после еды.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4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(5 -6 лет)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373616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еды: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пользоваться столовыми приборами (вилкой, ножом);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аккуратно, бесшумно, сохраняя правильную осанку за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столом;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обращаться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просьбой, благодарить. 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266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к школе группа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6 -7 лет)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892480" cy="424847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детей аккуратно пользоваться столовыми приборами;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себя за столом; обращаться с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просьбой, благодарить.</a:t>
            </a:r>
          </a:p>
          <a:p>
            <a:pPr marL="0" indent="0">
              <a:spcBef>
                <a:spcPts val="0"/>
              </a:spcBef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894" y="4365104"/>
            <a:ext cx="2952328" cy="231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0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619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 ФОРМЫ ОРГАНИЗАЦИИ РАБОТЫ С ДЕТЬМИ:</a:t>
            </a:r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Наглядный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(показ приемов владения столовыми приборами, демонстрация правил сервировки, положительный личный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рассматривание картин и иллюстраций, экскурсия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пищеблок, наблюдение за сверстниками)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eriod" startAt="2"/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Словесный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(объяснение, разъяснение, убеждение, использование художественного слова, разбор проблемных ситуаций, поощрительная оценка деятельности ребенка)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Практический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(дежурство, закрепление навыков поведения за столом, дидактические игры, сюжетные игры)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205" y="4051723"/>
            <a:ext cx="3477371" cy="260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16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825</Words>
  <Application>Microsoft Office PowerPoint</Application>
  <PresentationFormat>Экран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младшая группа (3 -4 года)</vt:lpstr>
      <vt:lpstr>Презентация PowerPoint</vt:lpstr>
      <vt:lpstr>Презентация PowerPoint</vt:lpstr>
      <vt:lpstr>Старшая группа (5 -6 лет) </vt:lpstr>
      <vt:lpstr>  Подготовительная к школе группа  (6 -7 лет)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Заведующий</cp:lastModifiedBy>
  <cp:revision>39</cp:revision>
  <dcterms:created xsi:type="dcterms:W3CDTF">2014-08-06T17:34:00Z</dcterms:created>
  <dcterms:modified xsi:type="dcterms:W3CDTF">2021-02-16T04:42:13Z</dcterms:modified>
</cp:coreProperties>
</file>